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46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118" autoAdjust="0"/>
    <p:restoredTop sz="94660"/>
  </p:normalViewPr>
  <p:slideViewPr>
    <p:cSldViewPr snapToGrid="0">
      <p:cViewPr>
        <p:scale>
          <a:sx n="70" d="100"/>
          <a:sy n="70" d="100"/>
        </p:scale>
        <p:origin x="-1882" y="-3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872BF-1A42-4D15-BC67-5A85F15E111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2AD33-5C0A-40C5-B193-036586109C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633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Эстафета поколений Лицей №121\P_20170601_1450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56" y="1026995"/>
            <a:ext cx="8704238" cy="48961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175" y="6127002"/>
            <a:ext cx="8281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«Брестская крепость-наша боль, наша слава, наша память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8" name="Стрелка вправо 7">
            <a:hlinkClick r:id="" action="ppaction://noaction"/>
          </p:cNvPr>
          <p:cNvSpPr/>
          <p:nvPr/>
        </p:nvSpPr>
        <p:spPr>
          <a:xfrm>
            <a:off x="8284191" y="6127002"/>
            <a:ext cx="846162" cy="3957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67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1737</TotalTime>
  <Words>11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79</cp:revision>
  <dcterms:created xsi:type="dcterms:W3CDTF">2013-11-19T05:52:05Z</dcterms:created>
  <dcterms:modified xsi:type="dcterms:W3CDTF">2020-04-07T16:43:05Z</dcterms:modified>
</cp:coreProperties>
</file>